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13-Nov-16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13-Nov-16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13-Nov-16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13-Nov-16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13-Nov-16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13-Nov-16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13-Nov-16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Synopsis </a:t>
            </a:r>
            <a:r>
              <a:rPr lang="en-US" dirty="0" smtClean="0"/>
              <a:t>Preparation in Psychology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72000"/>
            <a:ext cx="6400800" cy="1981200"/>
          </a:xfrm>
        </p:spPr>
        <p:txBody>
          <a:bodyPr>
            <a:normAutofit fontScale="77500" lnSpcReduction="20000"/>
          </a:bodyPr>
          <a:lstStyle/>
          <a:p>
            <a:r>
              <a:rPr lang="en-US" sz="43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CAREER MAKERS</a:t>
            </a:r>
          </a:p>
          <a:p>
            <a:r>
              <a:rPr lang="en-US" sz="2800" b="1" dirty="0" smtClean="0"/>
              <a:t>OFFICE: PLOT NO 62, BLOCK NO 6&amp;7 SHYAM BHAWAN, SHIVAJI NAGAR-440010</a:t>
            </a:r>
            <a:endParaRPr lang="en-US" sz="2800" dirty="0" smtClean="0"/>
          </a:p>
          <a:p>
            <a:r>
              <a:rPr lang="en-US" sz="2800" b="1" dirty="0" smtClean="0">
                <a:solidFill>
                  <a:srgbClr val="FF0000"/>
                </a:solidFill>
              </a:rPr>
              <a:t>Mob: 9503750415</a:t>
            </a:r>
            <a:r>
              <a:rPr lang="en-US" sz="2800" b="1" dirty="0" smtClean="0">
                <a:solidFill>
                  <a:srgbClr val="FF0000"/>
                </a:solidFill>
              </a:rPr>
              <a:t>/ 9850690194/ 9665040858 </a:t>
            </a:r>
            <a:r>
              <a:rPr lang="en-US" sz="2800" dirty="0" smtClean="0"/>
              <a:t>                            </a:t>
            </a:r>
            <a:r>
              <a:rPr lang="en-US" sz="2800" dirty="0" smtClean="0"/>
              <a:t>Email</a:t>
            </a:r>
            <a:r>
              <a:rPr lang="en-US" sz="2800" dirty="0" smtClean="0"/>
              <a:t>: shankarbhusari@gmail.com                                            </a:t>
            </a:r>
            <a:r>
              <a:rPr lang="en-US" sz="2800" dirty="0" smtClean="0">
                <a:solidFill>
                  <a:srgbClr val="FF0000"/>
                </a:solidFill>
              </a:rPr>
              <a:t>Website: www.profshankarbhusari.com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</p:spPr>
        <p:txBody>
          <a:bodyPr>
            <a:normAutofit/>
          </a:bodyPr>
          <a:lstStyle/>
          <a:p>
            <a:r>
              <a:rPr lang="en-US" dirty="0" smtClean="0"/>
              <a:t>Meet us personally at,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6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CAREER MAKERS</a:t>
            </a:r>
            <a:r>
              <a:rPr lang="en-US" sz="3300" dirty="0" smtClean="0"/>
              <a:t/>
            </a:r>
            <a:br>
              <a:rPr lang="en-US" sz="3300" dirty="0" smtClean="0"/>
            </a:br>
            <a:r>
              <a:rPr lang="en-US" sz="3300" b="1" dirty="0" smtClean="0"/>
              <a:t>OFFICE: PLOT NO 62, BLOCK NO 6&amp;7 SHYAM BHAWAN, SHIVAJI NAGAR-440010</a:t>
            </a:r>
            <a:r>
              <a:rPr lang="en-US" sz="3300" dirty="0" smtClean="0"/>
              <a:t/>
            </a:r>
            <a:br>
              <a:rPr lang="en-US" sz="3300" dirty="0" smtClean="0"/>
            </a:br>
            <a:r>
              <a:rPr lang="en-US" sz="3300" b="1" dirty="0" smtClean="0"/>
              <a:t>Mob:</a:t>
            </a:r>
            <a:r>
              <a:rPr lang="en-US" sz="3300" dirty="0" smtClean="0"/>
              <a:t> 9503750415/9850690194/9665040858                             Email: shankarbhusari@gmail.com                                            Website: www.profshankarbhusari.com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recommended by IGNOU? </a:t>
            </a:r>
            <a:r>
              <a:rPr lang="en-US" dirty="0" smtClean="0">
                <a:solidFill>
                  <a:srgbClr val="FF0000"/>
                </a:solidFill>
              </a:rPr>
              <a:t>Synopsis Proposal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Six Credit Course – Needs 180 hours</a:t>
            </a:r>
          </a:p>
          <a:p>
            <a:r>
              <a:rPr lang="en-US" dirty="0" smtClean="0"/>
              <a:t>Independent work plan</a:t>
            </a:r>
          </a:p>
          <a:p>
            <a:r>
              <a:rPr lang="en-US" dirty="0" smtClean="0"/>
              <a:t>Plan on Empirical-Experimental data </a:t>
            </a:r>
          </a:p>
          <a:p>
            <a:r>
              <a:rPr lang="en-US" dirty="0" smtClean="0"/>
              <a:t>Analysis of conclusion driven particular situation</a:t>
            </a:r>
          </a:p>
          <a:p>
            <a:r>
              <a:rPr lang="en-US" dirty="0" smtClean="0"/>
              <a:t>One academic counselor for ten students</a:t>
            </a:r>
          </a:p>
          <a:p>
            <a:r>
              <a:rPr lang="en-US" dirty="0" smtClean="0"/>
              <a:t>Topic or Title – Specific, Achievable, Realistic, Time bound</a:t>
            </a:r>
          </a:p>
          <a:p>
            <a:r>
              <a:rPr lang="en-US" dirty="0" smtClean="0"/>
              <a:t>Proposal- A4 size paper, double space typing, font size-12, Consent letter of guide (I), proforma of approval (II).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recommended by IGNOU? </a:t>
            </a:r>
            <a:r>
              <a:rPr lang="en-US" dirty="0" smtClean="0">
                <a:solidFill>
                  <a:srgbClr val="FF0000"/>
                </a:solidFill>
              </a:rPr>
              <a:t>Final Project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105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Introduce the problem &amp; refer to research topic</a:t>
            </a:r>
          </a:p>
          <a:p>
            <a:r>
              <a:rPr lang="en-US" dirty="0" smtClean="0"/>
              <a:t>Write rationale and purpose of the research</a:t>
            </a:r>
          </a:p>
          <a:p>
            <a:r>
              <a:rPr lang="en-US" dirty="0" smtClean="0"/>
              <a:t>Review similar topics from books, journal and articles.</a:t>
            </a:r>
          </a:p>
          <a:p>
            <a:r>
              <a:rPr lang="en-US" dirty="0" smtClean="0"/>
              <a:t>Mention the significance of study</a:t>
            </a:r>
          </a:p>
          <a:p>
            <a:r>
              <a:rPr lang="en-US" dirty="0" smtClean="0"/>
              <a:t>Preferably use cause and effect study for IV &amp; DV</a:t>
            </a:r>
          </a:p>
          <a:p>
            <a:r>
              <a:rPr lang="en-US" dirty="0" smtClean="0"/>
              <a:t>Methods must contains Sample, Test, tools, statistical analysis, data tables, Inferences</a:t>
            </a:r>
          </a:p>
          <a:p>
            <a:r>
              <a:rPr lang="en-US" dirty="0" smtClean="0"/>
              <a:t>Discuss statistical parameters – In relation to your research problem &amp; in relation to literature review </a:t>
            </a:r>
          </a:p>
          <a:p>
            <a:r>
              <a:rPr lang="en-US" dirty="0" smtClean="0"/>
              <a:t>Finally write conclusion, Delimitations, Suggestions &amp; References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start?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Synopsis Preparation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343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Think about Cause – Effect</a:t>
            </a:r>
          </a:p>
          <a:p>
            <a:r>
              <a:rPr lang="en-US" dirty="0" smtClean="0"/>
              <a:t>If     </a:t>
            </a:r>
            <a:r>
              <a:rPr lang="en-US" dirty="0" smtClean="0">
                <a:solidFill>
                  <a:srgbClr val="FF0000"/>
                </a:solidFill>
              </a:rPr>
              <a:t>“X affects Y”  </a:t>
            </a:r>
            <a:r>
              <a:rPr lang="en-US" dirty="0" smtClean="0"/>
              <a:t>means X is the cause of changes in Y.</a:t>
            </a:r>
          </a:p>
          <a:p>
            <a:r>
              <a:rPr lang="en-US" dirty="0" smtClean="0"/>
              <a:t>Search for X &amp; Y in your research problem.</a:t>
            </a:r>
          </a:p>
          <a:p>
            <a:pPr>
              <a:buNone/>
            </a:pPr>
            <a:r>
              <a:rPr lang="en-US" dirty="0" smtClean="0"/>
              <a:t>For Example: X can be fear, honesty, sociability, arithmetic ability.</a:t>
            </a:r>
          </a:p>
          <a:p>
            <a:pPr>
              <a:buNone/>
            </a:pPr>
            <a:r>
              <a:rPr lang="en-US" dirty="0" smtClean="0"/>
              <a:t>Y is the effect – It can be “Fear produces performance” Honesty produces Identity” “Sociability produces Relationship” “Arithmetic ability produces success”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Now you have to refine your IV &amp; DV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One Step Ahead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Synopsis Preparation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FEAR</a:t>
            </a:r>
            <a:r>
              <a:rPr lang="en-US" dirty="0" smtClean="0"/>
              <a:t> PRODUCES </a:t>
            </a:r>
            <a:r>
              <a:rPr lang="en-US" dirty="0" smtClean="0">
                <a:solidFill>
                  <a:srgbClr val="FF0000"/>
                </a:solidFill>
              </a:rPr>
              <a:t>PERFORMANCE</a:t>
            </a:r>
          </a:p>
          <a:p>
            <a:pPr>
              <a:buNone/>
            </a:pPr>
            <a:r>
              <a:rPr lang="en-US" b="1" dirty="0" smtClean="0"/>
              <a:t>Fear of what? </a:t>
            </a:r>
            <a:r>
              <a:rPr lang="en-US" dirty="0" smtClean="0"/>
              <a:t>– is it fear of cockroach in kitchen? </a:t>
            </a:r>
            <a:r>
              <a:rPr lang="en-US" dirty="0" smtClean="0">
                <a:solidFill>
                  <a:srgbClr val="FF0000"/>
                </a:solidFill>
              </a:rPr>
              <a:t>Or</a:t>
            </a:r>
            <a:r>
              <a:rPr lang="en-US" dirty="0" smtClean="0"/>
              <a:t> is it fear of failure of kids in exam? </a:t>
            </a:r>
            <a:r>
              <a:rPr lang="en-US" dirty="0" smtClean="0">
                <a:solidFill>
                  <a:srgbClr val="FF0000"/>
                </a:solidFill>
              </a:rPr>
              <a:t>Or</a:t>
            </a:r>
            <a:r>
              <a:rPr lang="en-US" dirty="0" smtClean="0"/>
              <a:t> is it fear of boss in office? </a:t>
            </a:r>
            <a:r>
              <a:rPr lang="en-US" dirty="0" smtClean="0">
                <a:solidFill>
                  <a:srgbClr val="FF0000"/>
                </a:solidFill>
              </a:rPr>
              <a:t>Or</a:t>
            </a:r>
            <a:r>
              <a:rPr lang="en-US" dirty="0" smtClean="0"/>
              <a:t> is it fear inside in your mind?</a:t>
            </a:r>
          </a:p>
          <a:p>
            <a:pPr>
              <a:buNone/>
            </a:pPr>
            <a:r>
              <a:rPr lang="en-US" dirty="0" smtClean="0"/>
              <a:t>How performance affects? Fear increases fatigue </a:t>
            </a:r>
            <a:r>
              <a:rPr lang="en-US" dirty="0" smtClean="0">
                <a:solidFill>
                  <a:srgbClr val="FF0000"/>
                </a:solidFill>
              </a:rPr>
              <a:t>or</a:t>
            </a:r>
            <a:r>
              <a:rPr lang="en-US" dirty="0" smtClean="0"/>
              <a:t> it creates depression</a:t>
            </a:r>
            <a:r>
              <a:rPr lang="en-US" dirty="0" smtClean="0">
                <a:solidFill>
                  <a:srgbClr val="FF0000"/>
                </a:solidFill>
              </a:rPr>
              <a:t> or </a:t>
            </a:r>
            <a:r>
              <a:rPr lang="en-US" dirty="0" smtClean="0"/>
              <a:t>it reduces work motivation </a:t>
            </a:r>
            <a:r>
              <a:rPr lang="en-US" dirty="0" smtClean="0">
                <a:solidFill>
                  <a:srgbClr val="FF0000"/>
                </a:solidFill>
              </a:rPr>
              <a:t>or</a:t>
            </a:r>
            <a:r>
              <a:rPr lang="en-US" dirty="0" smtClean="0"/>
              <a:t> produces suicidal tendencies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Now next step – Proceed for literature review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Second Step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Synopsis Preparation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Review of Literature</a:t>
            </a:r>
          </a:p>
          <a:p>
            <a:r>
              <a:rPr lang="en-US" dirty="0" smtClean="0"/>
              <a:t>Reasons of insect fear</a:t>
            </a:r>
          </a:p>
          <a:p>
            <a:r>
              <a:rPr lang="en-US" dirty="0" smtClean="0"/>
              <a:t>Use of anti-</a:t>
            </a:r>
            <a:r>
              <a:rPr lang="en-US" dirty="0" err="1" smtClean="0"/>
              <a:t>anxity</a:t>
            </a:r>
            <a:r>
              <a:rPr lang="en-US" dirty="0" smtClean="0"/>
              <a:t> medication &amp; hypnotherapy</a:t>
            </a:r>
          </a:p>
          <a:p>
            <a:r>
              <a:rPr lang="en-US" dirty="0" smtClean="0"/>
              <a:t>Research data related to “What is produced by extreme fear”</a:t>
            </a:r>
          </a:p>
          <a:p>
            <a:r>
              <a:rPr lang="en-US" dirty="0" smtClean="0"/>
              <a:t>Fear produces – Fleeing, hiding, freezing, stuttering, stammer, hesitation 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Now proceed for tool/ test selection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Third Step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Synopsis Preparation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Tool / Test Selection</a:t>
            </a:r>
          </a:p>
          <a:p>
            <a:r>
              <a:rPr lang="en-US" dirty="0" smtClean="0"/>
              <a:t>Select the test which measures fear and another test which measures fatigue.</a:t>
            </a:r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Write Title</a:t>
            </a:r>
          </a:p>
          <a:p>
            <a:pPr algn="ctr">
              <a:buNone/>
            </a:pPr>
            <a:r>
              <a:rPr lang="en-US" sz="3000" dirty="0" smtClean="0"/>
              <a:t>“Effect of fear in kitchen on fatigue of housewife”</a:t>
            </a:r>
          </a:p>
          <a:p>
            <a:pPr algn="ctr">
              <a:buNone/>
            </a:pPr>
            <a:r>
              <a:rPr lang="en-US" sz="3000" dirty="0" smtClean="0">
                <a:solidFill>
                  <a:srgbClr val="FF0000"/>
                </a:solidFill>
              </a:rPr>
              <a:t>Think of Design</a:t>
            </a:r>
          </a:p>
          <a:p>
            <a:pPr algn="ctr">
              <a:buNone/>
            </a:pPr>
            <a:r>
              <a:rPr lang="en-US" sz="3000" dirty="0" smtClean="0"/>
              <a:t>Capture your Independent Variable &amp; Dependent Variable and think about possible effect of IV on DV. 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Next Step – Synopsis Preparation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8991600" cy="5638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200" b="1" dirty="0" smtClean="0">
                <a:solidFill>
                  <a:srgbClr val="FF0000"/>
                </a:solidFill>
              </a:rPr>
              <a:t>Manipulation o Independent Variable</a:t>
            </a:r>
          </a:p>
          <a:p>
            <a:pPr>
              <a:buNone/>
            </a:pPr>
            <a:r>
              <a:rPr lang="en-US" sz="2200" dirty="0" smtClean="0"/>
              <a:t>Can </a:t>
            </a:r>
            <a:r>
              <a:rPr lang="en-US" sz="2200" dirty="0" smtClean="0"/>
              <a:t>you manipulate your IV (Fear/Honesty/ Sociability/  Arithmetic Ability)</a:t>
            </a:r>
          </a:p>
          <a:p>
            <a:pPr>
              <a:buNone/>
            </a:pPr>
            <a:r>
              <a:rPr lang="en-US" sz="2200" dirty="0" smtClean="0"/>
              <a:t>		</a:t>
            </a:r>
            <a:r>
              <a:rPr lang="en-US" sz="2000" dirty="0" smtClean="0"/>
              <a:t>You can manipulate fear by decreasing it – Do Experimental </a:t>
            </a:r>
            <a:r>
              <a:rPr lang="en-US" sz="2000" dirty="0" smtClean="0"/>
              <a:t>Research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	You can’t manipulate fear by increasing it – Do Quasi-Experimental </a:t>
            </a:r>
            <a:r>
              <a:rPr lang="en-US" sz="2000" dirty="0" smtClean="0"/>
              <a:t>Research</a:t>
            </a:r>
          </a:p>
          <a:p>
            <a:pPr>
              <a:buNone/>
            </a:pPr>
            <a:r>
              <a:rPr lang="en-US" sz="2200" dirty="0" smtClean="0"/>
              <a:t>	</a:t>
            </a:r>
            <a:r>
              <a:rPr lang="en-US" sz="2200" dirty="0" smtClean="0"/>
              <a:t>	</a:t>
            </a:r>
            <a:r>
              <a:rPr lang="en-US" dirty="0" smtClean="0"/>
              <a:t>You can manipulate Honesty or Sociability by increasing it – Do Experimental research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 You </a:t>
            </a:r>
            <a:r>
              <a:rPr lang="en-US" dirty="0" smtClean="0"/>
              <a:t>can’t </a:t>
            </a:r>
            <a:r>
              <a:rPr lang="en-US" dirty="0" smtClean="0"/>
              <a:t>manipulate </a:t>
            </a:r>
            <a:r>
              <a:rPr lang="en-US" dirty="0" smtClean="0"/>
              <a:t>Honesty or Sociability </a:t>
            </a:r>
            <a:r>
              <a:rPr lang="en-US" dirty="0" smtClean="0"/>
              <a:t>by </a:t>
            </a:r>
            <a:r>
              <a:rPr lang="en-US" dirty="0" smtClean="0"/>
              <a:t>decreasing </a:t>
            </a:r>
            <a:r>
              <a:rPr lang="en-US" dirty="0" smtClean="0"/>
              <a:t>it – Do </a:t>
            </a:r>
            <a:r>
              <a:rPr lang="en-US" dirty="0" smtClean="0"/>
              <a:t>Quasi-Experimental research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 </a:t>
            </a:r>
            <a:r>
              <a:rPr lang="en-US" b="1" dirty="0" smtClean="0"/>
              <a:t>You can manipulate </a:t>
            </a:r>
            <a:r>
              <a:rPr lang="en-US" b="1" dirty="0" smtClean="0"/>
              <a:t>Arithmetic Ability by increasing it only </a:t>
            </a:r>
            <a:r>
              <a:rPr lang="en-US" b="1" dirty="0" smtClean="0"/>
              <a:t>– Do Experimental Research</a:t>
            </a:r>
            <a:r>
              <a:rPr lang="en-US" dirty="0" smtClean="0"/>
              <a:t> </a:t>
            </a:r>
            <a:r>
              <a:rPr lang="en-US" sz="2400" dirty="0" smtClean="0"/>
              <a:t>	</a:t>
            </a:r>
            <a:endParaRPr lang="en-US" sz="2400" dirty="0" smtClean="0"/>
          </a:p>
          <a:p>
            <a:pPr>
              <a:buNone/>
            </a:pPr>
            <a:r>
              <a:rPr lang="en-US" dirty="0" smtClean="0"/>
              <a:t>		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Final </a:t>
            </a:r>
            <a:r>
              <a:rPr lang="en-US" dirty="0" smtClean="0">
                <a:solidFill>
                  <a:srgbClr val="FF0000"/>
                </a:solidFill>
              </a:rPr>
              <a:t>Step – Synopsis Preparation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638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700" b="1" dirty="0" smtClean="0"/>
              <a:t> Some Questions are yet unanswered</a:t>
            </a:r>
          </a:p>
          <a:p>
            <a:pPr marL="514350" indent="-514350"/>
            <a:r>
              <a:rPr lang="en-US" sz="2600" dirty="0" smtClean="0"/>
              <a:t>What is cause- Effect research. How it is different from co-relational, comparative or case study researches.</a:t>
            </a:r>
          </a:p>
          <a:p>
            <a:pPr marL="514350" indent="-514350"/>
            <a:r>
              <a:rPr lang="en-US" sz="2600" dirty="0" smtClean="0"/>
              <a:t>How to refine Independent variable and dependent variable?</a:t>
            </a:r>
          </a:p>
          <a:p>
            <a:pPr marL="514350" indent="-514350"/>
            <a:r>
              <a:rPr lang="en-US" sz="2600" dirty="0" smtClean="0"/>
              <a:t>Why can’t you manipulate some Independent variables?</a:t>
            </a:r>
          </a:p>
          <a:p>
            <a:pPr marL="514350" indent="-514350"/>
            <a:r>
              <a:rPr lang="en-US" sz="2600" dirty="0" smtClean="0"/>
              <a:t>What will be possible design when you use experimental research?</a:t>
            </a:r>
          </a:p>
          <a:p>
            <a:pPr marL="514350" indent="-514350"/>
            <a:r>
              <a:rPr lang="en-US" sz="2600" dirty="0" smtClean="0"/>
              <a:t>What will be possible design when you use </a:t>
            </a:r>
            <a:r>
              <a:rPr lang="en-US" sz="2600" dirty="0" smtClean="0"/>
              <a:t>quasi-  experimental research?</a:t>
            </a:r>
          </a:p>
          <a:p>
            <a:pPr marL="514350" indent="-514350"/>
            <a:r>
              <a:rPr lang="en-US" sz="2600" dirty="0" smtClean="0"/>
              <a:t>What will be possible design when you use </a:t>
            </a:r>
            <a:r>
              <a:rPr lang="en-US" sz="2600" dirty="0" smtClean="0"/>
              <a:t>co-relational research?</a:t>
            </a:r>
            <a:endParaRPr lang="en-US" sz="2600" dirty="0" smtClean="0"/>
          </a:p>
          <a:p>
            <a:pPr marL="514350" indent="-514350"/>
            <a:r>
              <a:rPr lang="en-US" sz="2600" dirty="0" smtClean="0"/>
              <a:t>What will be possible design when you use </a:t>
            </a:r>
            <a:r>
              <a:rPr lang="en-US" sz="2600" dirty="0" smtClean="0"/>
              <a:t>comparative research?</a:t>
            </a:r>
          </a:p>
          <a:p>
            <a:pPr marL="514350" indent="-514350"/>
            <a:r>
              <a:rPr lang="en-US" sz="2600" dirty="0" smtClean="0"/>
              <a:t>What is design formation. Why it is important in scientific  research?</a:t>
            </a:r>
          </a:p>
          <a:p>
            <a:pPr marL="514350" indent="-514350"/>
            <a:r>
              <a:rPr lang="en-US" sz="2600" dirty="0" smtClean="0"/>
              <a:t>What are different types of design? </a:t>
            </a:r>
            <a:r>
              <a:rPr lang="en-US" sz="2600" dirty="0" smtClean="0"/>
              <a:t> </a:t>
            </a:r>
            <a:r>
              <a:rPr lang="en-US" sz="2600" dirty="0" smtClean="0"/>
              <a:t>Which design is suitable in what situation?</a:t>
            </a:r>
          </a:p>
          <a:p>
            <a:pPr marL="514350" indent="-514350"/>
            <a:r>
              <a:rPr lang="en-US" sz="2600" dirty="0" smtClean="0"/>
              <a:t>Why you need design? How you will collect and tabulate the data? </a:t>
            </a:r>
          </a:p>
          <a:p>
            <a:pPr marL="514350" indent="-514350"/>
            <a:r>
              <a:rPr lang="en-US" sz="2600" dirty="0" smtClean="0"/>
              <a:t>How to draw inferences from tables? What statistics is applicable in different designs.  Why you should use statistics?</a:t>
            </a:r>
          </a:p>
          <a:p>
            <a:pPr marL="514350" indent="-514350" algn="ctr">
              <a:buNone/>
            </a:pPr>
            <a:r>
              <a:rPr lang="en-US" sz="3500" b="1" dirty="0" smtClean="0">
                <a:solidFill>
                  <a:srgbClr val="FF0000"/>
                </a:solidFill>
              </a:rPr>
              <a:t>So many questions!!!!!!!!!!!!!!!!!!!!!!!!!!</a:t>
            </a:r>
            <a:endParaRPr lang="en-US" sz="3500" b="1" dirty="0" smtClean="0">
              <a:solidFill>
                <a:srgbClr val="FF0000"/>
              </a:solidFill>
            </a:endParaRPr>
          </a:p>
          <a:p>
            <a:pPr marL="514350" indent="-514350"/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642</Words>
  <Application>Microsoft Office PowerPoint</Application>
  <PresentationFormat>On-screen Show (4:3)</PresentationFormat>
  <Paragraphs>78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Synopsis Preparation in Psychology</vt:lpstr>
      <vt:lpstr>What is recommended by IGNOU? Synopsis Proposal</vt:lpstr>
      <vt:lpstr>What is recommended by IGNOU? Final Project</vt:lpstr>
      <vt:lpstr>How to start? Synopsis Preparation</vt:lpstr>
      <vt:lpstr>One Step Ahead Synopsis Preparation</vt:lpstr>
      <vt:lpstr>Second Step Synopsis Preparation</vt:lpstr>
      <vt:lpstr>Third Step Synopsis Preparation</vt:lpstr>
      <vt:lpstr>Next Step – Synopsis Preparation</vt:lpstr>
      <vt:lpstr>Final Step – Synopsis Preparation</vt:lpstr>
      <vt:lpstr>Meet us personally at,  CAREER MAKERS OFFICE: PLOT NO 62, BLOCK NO 6&amp;7 SHYAM BHAWAN, SHIVAJI NAGAR-440010 Mob: 9503750415/9850690194/9665040858                             Email: shankarbhusari@gmail.com                                            Website: www.profshankarbhusari.com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Synopsis Preparation</dc:title>
  <dc:creator>admin</dc:creator>
  <cp:lastModifiedBy>BHUSARI</cp:lastModifiedBy>
  <cp:revision>18</cp:revision>
  <dcterms:created xsi:type="dcterms:W3CDTF">2006-08-16T00:00:00Z</dcterms:created>
  <dcterms:modified xsi:type="dcterms:W3CDTF">2016-11-13T14:04:04Z</dcterms:modified>
</cp:coreProperties>
</file>