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ENTREPRENEUR-SHIP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24600" cy="1752600"/>
          </a:xfrm>
        </p:spPr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sz="2000" dirty="0" smtClean="0"/>
              <a:t>Prof. SHANKAR BHUSARI                                                     </a:t>
            </a:r>
            <a:r>
              <a:rPr lang="en-US" sz="3600" dirty="0" smtClean="0"/>
              <a:t>Promoter of Career Makers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is Entrepreneurship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It is capability to develop new business venture  to earn profit and social benefits.</a:t>
            </a:r>
          </a:p>
          <a:p>
            <a:pPr>
              <a:buNone/>
            </a:pPr>
            <a:r>
              <a:rPr lang="en-US" dirty="0" smtClean="0"/>
              <a:t>For Example: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“THE HITVADA” </a:t>
            </a:r>
            <a:r>
              <a:rPr lang="en-US" sz="2400" dirty="0" smtClean="0"/>
              <a:t>a newspaper which was </a:t>
            </a:r>
            <a:r>
              <a:rPr lang="en-US" sz="2400" dirty="0" err="1" smtClean="0"/>
              <a:t>stoped</a:t>
            </a:r>
            <a:r>
              <a:rPr lang="en-US" sz="2400" dirty="0" smtClean="0"/>
              <a:t> its </a:t>
            </a:r>
            <a:r>
              <a:rPr lang="en-US" sz="2400" dirty="0" smtClean="0"/>
              <a:t>operations </a:t>
            </a:r>
            <a:r>
              <a:rPr lang="en-US" sz="2400" dirty="0" smtClean="0"/>
              <a:t> &amp; restarted </a:t>
            </a:r>
            <a:r>
              <a:rPr lang="en-US" sz="2400" dirty="0" smtClean="0"/>
              <a:t>by Mr. </a:t>
            </a:r>
            <a:r>
              <a:rPr lang="en-US" sz="2400" dirty="0" err="1" smtClean="0"/>
              <a:t>Purohit</a:t>
            </a:r>
            <a:r>
              <a:rPr lang="en-US" sz="2400" dirty="0" smtClean="0"/>
              <a:t> in 1980 and now it is a leader.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“The Home Salon” </a:t>
            </a:r>
            <a:r>
              <a:rPr lang="en-US" sz="2400" dirty="0" smtClean="0"/>
              <a:t>started by </a:t>
            </a:r>
            <a:r>
              <a:rPr lang="en-US" sz="2400" dirty="0" err="1" smtClean="0"/>
              <a:t>Rishika</a:t>
            </a:r>
            <a:r>
              <a:rPr lang="en-US" sz="2400" dirty="0" smtClean="0"/>
              <a:t> </a:t>
            </a:r>
            <a:r>
              <a:rPr lang="en-US" sz="2400" dirty="0" err="1" smtClean="0"/>
              <a:t>Chandan</a:t>
            </a:r>
            <a:r>
              <a:rPr lang="en-US" sz="2400" dirty="0" smtClean="0"/>
              <a:t> in Mumbai in 2012 with 5 parlor girls has more than 100 employees now.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“</a:t>
            </a:r>
            <a:r>
              <a:rPr lang="en-US" sz="2400" b="1" dirty="0" err="1" smtClean="0">
                <a:solidFill>
                  <a:srgbClr val="00B050"/>
                </a:solidFill>
              </a:rPr>
              <a:t>Facebook</a:t>
            </a:r>
            <a:r>
              <a:rPr lang="en-US" sz="2400" b="1" dirty="0" smtClean="0">
                <a:solidFill>
                  <a:srgbClr val="00B050"/>
                </a:solidFill>
              </a:rPr>
              <a:t>” </a:t>
            </a:r>
            <a:r>
              <a:rPr lang="en-US" sz="2400" dirty="0" smtClean="0"/>
              <a:t>a social networking  web application conceived by </a:t>
            </a:r>
            <a:r>
              <a:rPr lang="en-US" sz="2400" dirty="0" err="1" smtClean="0"/>
              <a:t>Zuckerberg</a:t>
            </a:r>
            <a:r>
              <a:rPr lang="en-US" sz="2400" dirty="0" smtClean="0"/>
              <a:t>  in 2004,, now making business of 17.93 billion.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Understand 3 Words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sz="2600" dirty="0" smtClean="0"/>
              <a:t>INTRAPRENEUR – </a:t>
            </a:r>
            <a:r>
              <a:rPr lang="en-US" sz="2000" dirty="0" smtClean="0"/>
              <a:t>Mr. </a:t>
            </a:r>
            <a:r>
              <a:rPr lang="en-US" sz="2000" dirty="0" err="1" smtClean="0"/>
              <a:t>Phanshikar</a:t>
            </a:r>
            <a:r>
              <a:rPr lang="en-US" sz="2000" dirty="0" smtClean="0"/>
              <a:t>, </a:t>
            </a:r>
            <a:r>
              <a:rPr lang="en-US" sz="2000" dirty="0" err="1" smtClean="0"/>
              <a:t>Rishika</a:t>
            </a:r>
            <a:r>
              <a:rPr lang="en-US" sz="2000" dirty="0" smtClean="0"/>
              <a:t> </a:t>
            </a:r>
            <a:r>
              <a:rPr lang="en-US" sz="2000" dirty="0" err="1" smtClean="0"/>
              <a:t>Chandan</a:t>
            </a:r>
            <a:r>
              <a:rPr lang="en-US" sz="2000" dirty="0" smtClean="0"/>
              <a:t>, </a:t>
            </a:r>
            <a:r>
              <a:rPr lang="en-US" sz="2000" dirty="0" err="1" smtClean="0"/>
              <a:t>Kirthinga</a:t>
            </a:r>
            <a:r>
              <a:rPr lang="en-US" sz="2000" dirty="0" smtClean="0"/>
              <a:t> Reddy </a:t>
            </a:r>
          </a:p>
          <a:p>
            <a:r>
              <a:rPr lang="en-US" sz="2600" dirty="0" smtClean="0"/>
              <a:t>ENTREPRENEUR – </a:t>
            </a:r>
            <a:r>
              <a:rPr lang="en-US" sz="2000" dirty="0" smtClean="0"/>
              <a:t>Mr. </a:t>
            </a:r>
            <a:r>
              <a:rPr lang="en-US" sz="2000" dirty="0" err="1" smtClean="0"/>
              <a:t>Purohit</a:t>
            </a:r>
            <a:r>
              <a:rPr lang="en-US" sz="2000" dirty="0" smtClean="0"/>
              <a:t>, </a:t>
            </a:r>
            <a:r>
              <a:rPr lang="en-US" sz="2000" dirty="0" err="1" smtClean="0"/>
              <a:t>Rishika</a:t>
            </a:r>
            <a:r>
              <a:rPr lang="en-US" sz="2000" dirty="0" smtClean="0"/>
              <a:t> </a:t>
            </a:r>
            <a:r>
              <a:rPr lang="en-US" sz="2000" dirty="0" err="1" smtClean="0"/>
              <a:t>Chandan</a:t>
            </a:r>
            <a:r>
              <a:rPr lang="en-US" sz="2000" dirty="0" smtClean="0"/>
              <a:t>, Mark </a:t>
            </a:r>
            <a:r>
              <a:rPr lang="en-US" sz="2000" dirty="0" err="1" smtClean="0"/>
              <a:t>Zuckerberg</a:t>
            </a:r>
            <a:r>
              <a:rPr lang="en-US" sz="2000" dirty="0" smtClean="0"/>
              <a:t> </a:t>
            </a:r>
          </a:p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ENTREPRENEURSHIP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A journey of “An IDEA” to “An INVENTION”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A journey of </a:t>
            </a:r>
            <a:r>
              <a:rPr lang="en-US" sz="3000" dirty="0" smtClean="0"/>
              <a:t>“An </a:t>
            </a:r>
            <a:r>
              <a:rPr lang="en-US" sz="3000" dirty="0" smtClean="0"/>
              <a:t>INVENTION</a:t>
            </a:r>
            <a:r>
              <a:rPr lang="en-US" sz="3000" dirty="0" smtClean="0"/>
              <a:t>”</a:t>
            </a:r>
            <a:r>
              <a:rPr lang="en-US" sz="3000" dirty="0" smtClean="0"/>
              <a:t> </a:t>
            </a:r>
            <a:r>
              <a:rPr lang="en-US" sz="3000" dirty="0" smtClean="0"/>
              <a:t>to “An INVESTOR”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 </a:t>
            </a:r>
            <a:r>
              <a:rPr lang="en-US" sz="3000" dirty="0" smtClean="0"/>
              <a:t>A journey </a:t>
            </a:r>
            <a:r>
              <a:rPr lang="en-US" sz="3000" dirty="0" smtClean="0"/>
              <a:t>from “PRODUCTION” </a:t>
            </a:r>
            <a:r>
              <a:rPr lang="en-US" sz="3000" dirty="0" smtClean="0"/>
              <a:t>to </a:t>
            </a:r>
            <a:r>
              <a:rPr lang="en-US" sz="3000" dirty="0" smtClean="0"/>
              <a:t>“CONSUMER”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A journey from </a:t>
            </a:r>
            <a:r>
              <a:rPr lang="en-US" sz="3000" dirty="0" smtClean="0"/>
              <a:t>“CONSUMER” </a:t>
            </a:r>
            <a:r>
              <a:rPr lang="en-US" sz="3000" dirty="0" smtClean="0"/>
              <a:t>to </a:t>
            </a:r>
            <a:r>
              <a:rPr lang="en-US" sz="3000" dirty="0" smtClean="0"/>
              <a:t>“SOCIAL BENIFITS”</a:t>
            </a:r>
            <a:endParaRPr lang="en-US" sz="3000" dirty="0" smtClean="0"/>
          </a:p>
          <a:p>
            <a:pPr>
              <a:buFont typeface="Wingdings" pitchFamily="2" charset="2"/>
              <a:buChar char="Ø"/>
            </a:pPr>
            <a:endParaRPr lang="en-US" sz="3000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What you require to transform an idea to invention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Conceptual Support: </a:t>
            </a:r>
            <a:r>
              <a:rPr lang="en-US" dirty="0" smtClean="0"/>
              <a:t>Creativity, Imagination, ability to plan, risk taking, research aptitude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Behavioral Support:</a:t>
            </a:r>
            <a:r>
              <a:rPr lang="en-US" dirty="0" smtClean="0"/>
              <a:t> Curiosity, Manipulation, Affiliation, Humor &amp; Independence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Technical Support: </a:t>
            </a:r>
            <a:r>
              <a:rPr lang="en-US" dirty="0" smtClean="0"/>
              <a:t>Web-based services, mobile computing</a:t>
            </a:r>
            <a:r>
              <a:rPr lang="en-US" dirty="0" smtClean="0"/>
              <a:t>, Incubation centers, </a:t>
            </a:r>
            <a:r>
              <a:rPr lang="en-US" dirty="0" smtClean="0"/>
              <a:t>and </a:t>
            </a:r>
            <a:r>
              <a:rPr lang="en-US" dirty="0" smtClean="0"/>
              <a:t>virtualization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How you can go from Invention to Investor?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Seed Capital funding </a:t>
            </a:r>
            <a:r>
              <a:rPr lang="en-US" dirty="0" smtClean="0"/>
              <a:t>– Rely on institution or govt. Schemes or own funds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Private Equity </a:t>
            </a:r>
            <a:r>
              <a:rPr lang="en-US" dirty="0" smtClean="0"/>
              <a:t>– Own capital, Relatives or Friends and Debt provider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Angel Investment </a:t>
            </a:r>
            <a:r>
              <a:rPr lang="en-US" dirty="0" smtClean="0"/>
              <a:t>– Technocrats, Founder of IT companies, NRI,  Businessman (whose Concept is -Debt to Equity)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Banks &amp; NBFCs </a:t>
            </a:r>
            <a:r>
              <a:rPr lang="en-US" dirty="0" smtClean="0"/>
              <a:t>– Credit underwriting firms like “</a:t>
            </a:r>
            <a:r>
              <a:rPr lang="en-US" dirty="0" err="1" smtClean="0"/>
              <a:t>LoanStreet</a:t>
            </a:r>
            <a:r>
              <a:rPr lang="en-US" dirty="0" smtClean="0"/>
              <a:t> or </a:t>
            </a:r>
            <a:r>
              <a:rPr lang="en-US" dirty="0" err="1" smtClean="0"/>
              <a:t>IndiaLends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Share &amp; Debenture through SEBI 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Tips for taking a Product or a Service from Producer or Manufacturer to Consumer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dirty="0" smtClean="0"/>
              <a:t>This process seems to be easy but it is practically so difficult because of competition, imitation of your business model and Legal necessities. The process is,</a:t>
            </a:r>
          </a:p>
          <a:p>
            <a:r>
              <a:rPr lang="en-US" sz="2500" dirty="0" smtClean="0">
                <a:solidFill>
                  <a:srgbClr val="00B050"/>
                </a:solidFill>
              </a:rPr>
              <a:t>Franchisee Network </a:t>
            </a:r>
            <a:r>
              <a:rPr lang="en-US" sz="2500" dirty="0" smtClean="0"/>
              <a:t>or ownership of distribution.</a:t>
            </a:r>
          </a:p>
          <a:p>
            <a:r>
              <a:rPr lang="en-US" sz="2500" dirty="0" smtClean="0">
                <a:solidFill>
                  <a:srgbClr val="00B050"/>
                </a:solidFill>
              </a:rPr>
              <a:t>Wholesaler or Stockiest </a:t>
            </a:r>
            <a:r>
              <a:rPr lang="en-US" sz="2500" dirty="0" smtClean="0"/>
              <a:t>to Dealer to Retailer to Consumer</a:t>
            </a:r>
          </a:p>
          <a:p>
            <a:r>
              <a:rPr lang="en-US" sz="2500" dirty="0" smtClean="0">
                <a:solidFill>
                  <a:srgbClr val="00B050"/>
                </a:solidFill>
              </a:rPr>
              <a:t>Network Marketing </a:t>
            </a:r>
            <a:r>
              <a:rPr lang="en-US" sz="2500" dirty="0" smtClean="0"/>
              <a:t>– A consumer makes another consumer for the firm you own.</a:t>
            </a:r>
          </a:p>
          <a:p>
            <a:r>
              <a:rPr lang="en-US" sz="2500" dirty="0" smtClean="0">
                <a:solidFill>
                  <a:srgbClr val="00B050"/>
                </a:solidFill>
              </a:rPr>
              <a:t>Retail Shop Network </a:t>
            </a:r>
            <a:r>
              <a:rPr lang="en-US" sz="2500" dirty="0" smtClean="0"/>
              <a:t>– A owner makes huge investment and owns all retail chain catering to consumers.</a:t>
            </a:r>
          </a:p>
          <a:p>
            <a:r>
              <a:rPr lang="en-US" sz="2500" dirty="0" smtClean="0">
                <a:solidFill>
                  <a:srgbClr val="00B050"/>
                </a:solidFill>
              </a:rPr>
              <a:t>Complex Network </a:t>
            </a:r>
            <a:r>
              <a:rPr lang="en-US" sz="2500" dirty="0" smtClean="0"/>
              <a:t>– A network of retail shop, service centers, Technical Experts and service producing vendors.</a:t>
            </a:r>
          </a:p>
          <a:p>
            <a:endParaRPr lang="en-US" sz="2500" dirty="0" smtClean="0"/>
          </a:p>
          <a:p>
            <a:endParaRPr lang="en-US" sz="2500" dirty="0" smtClean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Consumer to Social Benefits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059363"/>
          </a:xfrm>
        </p:spPr>
        <p:txBody>
          <a:bodyPr/>
          <a:lstStyle/>
          <a:p>
            <a:r>
              <a:rPr lang="en-US" sz="2800" dirty="0" smtClean="0"/>
              <a:t>How you can reduce price of your services from higher price to lower and affordable price to all. </a:t>
            </a:r>
          </a:p>
          <a:p>
            <a:pPr>
              <a:buNone/>
            </a:pPr>
            <a:r>
              <a:rPr lang="en-US" sz="2800" dirty="0" smtClean="0"/>
              <a:t>Example: Why handset price goes down over a period.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Can you create a culture of consuming your services free by consumer and revenue generation comes from business units and advertisements.</a:t>
            </a:r>
          </a:p>
          <a:p>
            <a:pPr>
              <a:buNone/>
            </a:pPr>
            <a:r>
              <a:rPr lang="en-US" dirty="0" smtClean="0"/>
              <a:t>Example: Why WHATSUP is available free to you.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/>
          <a:lstStyle/>
          <a:p>
            <a:r>
              <a:rPr lang="en-US" sz="10000" dirty="0" smtClean="0">
                <a:solidFill>
                  <a:srgbClr val="FF0000"/>
                </a:solidFill>
              </a:rPr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rgbClr val="00B050"/>
                </a:solidFill>
              </a:rPr>
              <a:t>Prof. SHANKAR BHUSARI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Psychologist &amp; Consultant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Mobile:9325595378</a:t>
            </a:r>
            <a:br>
              <a:rPr lang="en-US" sz="4000" dirty="0" smtClean="0"/>
            </a:br>
            <a:r>
              <a:rPr lang="en-US" sz="4000" dirty="0" err="1" smtClean="0"/>
              <a:t>Email:shankarbhusari@gmail.com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Web:www.profshankarbhusari.com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481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ENTREPRENEUR-SHIP</vt:lpstr>
      <vt:lpstr>What is Entrepreneurship</vt:lpstr>
      <vt:lpstr>Understand 3 Words</vt:lpstr>
      <vt:lpstr>What you require to transform an idea to invention</vt:lpstr>
      <vt:lpstr>How you can go from Invention to Investor?</vt:lpstr>
      <vt:lpstr>Tips for taking a Product or a Service from Producer or Manufacturer to Consumer</vt:lpstr>
      <vt:lpstr>Consumer to Social Benefits</vt:lpstr>
      <vt:lpstr>THANK YOU Prof. SHANKAR BHUSARI Psychologist &amp; Consultant Mobile:9325595378 Email:shankarbhusari@gmail.com Web:www.profshankarbhusari.com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ENTREPRENEUR-SHIP</dc:title>
  <dc:creator>BHUSARI</dc:creator>
  <cp:lastModifiedBy>BHUSARI</cp:lastModifiedBy>
  <cp:revision>18</cp:revision>
  <dcterms:created xsi:type="dcterms:W3CDTF">2006-08-16T00:00:00Z</dcterms:created>
  <dcterms:modified xsi:type="dcterms:W3CDTF">2016-07-02T04:45:14Z</dcterms:modified>
</cp:coreProperties>
</file>