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5" r:id="rId11"/>
    <p:sldId id="267" r:id="rId12"/>
    <p:sldId id="266" r:id="rId13"/>
    <p:sldId id="273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Module on Dairy Business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Prof. Shankar Bhusari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Model of Milk selling companies: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Company is buying milk from farmers</a:t>
            </a:r>
          </a:p>
          <a:p>
            <a:pPr lvl="0"/>
            <a:r>
              <a:rPr lang="en-US" dirty="0" smtClean="0"/>
              <a:t>Company does processing, standardization and branding of their milk and milk products.</a:t>
            </a:r>
          </a:p>
          <a:p>
            <a:pPr lvl="0"/>
            <a:r>
              <a:rPr lang="en-US" dirty="0" smtClean="0"/>
              <a:t>Company sells milk through channel – Company – Distributors – Dealers &amp; Retailers &amp; Shop owners – Consumers like family tea-stall or hotels</a:t>
            </a:r>
          </a:p>
          <a:p>
            <a:pPr lvl="0"/>
            <a:r>
              <a:rPr lang="en-US" dirty="0" smtClean="0"/>
              <a:t>Company takes payment everyday or in advance.</a:t>
            </a:r>
          </a:p>
          <a:p>
            <a:pPr lvl="0"/>
            <a:r>
              <a:rPr lang="en-US" dirty="0" smtClean="0"/>
              <a:t>Companies are not directly link with consumers.</a:t>
            </a:r>
          </a:p>
          <a:p>
            <a:pPr lvl="0"/>
            <a:r>
              <a:rPr lang="en-US" dirty="0" smtClean="0"/>
              <a:t>Companies promote its brand popularize it only on the basis of marketing </a:t>
            </a:r>
            <a:r>
              <a:rPr lang="en-US" dirty="0" err="1" smtClean="0"/>
              <a:t>gimics</a:t>
            </a:r>
            <a:r>
              <a:rPr lang="en-US" dirty="0" smtClean="0"/>
              <a:t> and quality of products.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Milk Market is changed over period of last 20 years?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smtClean="0"/>
              <a:t>Milk </a:t>
            </a:r>
            <a:r>
              <a:rPr lang="en-US" dirty="0" smtClean="0"/>
              <a:t>was collected from dairy plant and payment of same is deposited to dairy before one day in advance.</a:t>
            </a:r>
          </a:p>
          <a:p>
            <a:pPr lvl="0"/>
            <a:r>
              <a:rPr lang="en-US" dirty="0" smtClean="0"/>
              <a:t>Above ideology is broken by 1</a:t>
            </a:r>
            <a:r>
              <a:rPr lang="en-US" baseline="30000" dirty="0" smtClean="0"/>
              <a:t>st</a:t>
            </a:r>
            <a:r>
              <a:rPr lang="en-US" dirty="0" smtClean="0"/>
              <a:t> competitor – provided door delivery at the shop. </a:t>
            </a:r>
          </a:p>
          <a:p>
            <a:pPr lvl="0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competitor entered the market with additional offers of collecting order &amp; payment from the door of the shop/house. </a:t>
            </a:r>
          </a:p>
          <a:p>
            <a:pPr lvl="0"/>
            <a:r>
              <a:rPr lang="en-US" dirty="0" smtClean="0"/>
              <a:t>Next competitor has not taken payment in advance. Asked for payment in afternoon, once the packets sold by the shopkeeper.</a:t>
            </a:r>
          </a:p>
          <a:p>
            <a:r>
              <a:rPr lang="en-US" dirty="0" smtClean="0"/>
              <a:t>The result is,</a:t>
            </a:r>
          </a:p>
          <a:p>
            <a:pPr lvl="0"/>
            <a:r>
              <a:rPr lang="en-US" dirty="0" smtClean="0"/>
              <a:t>There is extensive competition among dealers and retailers in selling milk packets.</a:t>
            </a:r>
          </a:p>
          <a:p>
            <a:pPr lvl="0"/>
            <a:r>
              <a:rPr lang="en-US" dirty="0" smtClean="0"/>
              <a:t>Dealer margin has gone up.</a:t>
            </a:r>
          </a:p>
          <a:p>
            <a:pPr lvl="0"/>
            <a:r>
              <a:rPr lang="en-US" dirty="0" smtClean="0"/>
              <a:t>Milk is available throughout the day at the shop.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Milk Sachets -Products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Condensed Milk</a:t>
            </a:r>
          </a:p>
          <a:p>
            <a:r>
              <a:rPr lang="en-US" dirty="0" smtClean="0"/>
              <a:t>Buffalo Milk</a:t>
            </a:r>
          </a:p>
          <a:p>
            <a:r>
              <a:rPr lang="en-US" dirty="0" smtClean="0"/>
              <a:t>Full Cream Milk</a:t>
            </a:r>
          </a:p>
          <a:p>
            <a:r>
              <a:rPr lang="en-US" dirty="0" smtClean="0"/>
              <a:t>Standardized Milk</a:t>
            </a:r>
          </a:p>
          <a:p>
            <a:r>
              <a:rPr lang="en-US" dirty="0" smtClean="0"/>
              <a:t> Cow Milk</a:t>
            </a:r>
          </a:p>
          <a:p>
            <a:r>
              <a:rPr lang="en-US" dirty="0" smtClean="0"/>
              <a:t>Toned Milk</a:t>
            </a:r>
          </a:p>
          <a:p>
            <a:r>
              <a:rPr lang="en-US" dirty="0" smtClean="0"/>
              <a:t>Double Toned Milk</a:t>
            </a:r>
          </a:p>
          <a:p>
            <a:r>
              <a:rPr lang="en-US" dirty="0" smtClean="0"/>
              <a:t>Skimmed </a:t>
            </a:r>
            <a:r>
              <a:rPr lang="en-US" dirty="0" smtClean="0"/>
              <a:t>Milk</a:t>
            </a:r>
          </a:p>
          <a:p>
            <a:r>
              <a:rPr lang="en-US" smtClean="0"/>
              <a:t>Reconstituted Milk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Milk Sachets -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Condensed Milk</a:t>
            </a:r>
          </a:p>
          <a:p>
            <a:r>
              <a:rPr lang="en-US" dirty="0" smtClean="0"/>
              <a:t>Buffalo Milk</a:t>
            </a:r>
          </a:p>
          <a:p>
            <a:r>
              <a:rPr lang="en-US" dirty="0" smtClean="0"/>
              <a:t>Full Cream Milk</a:t>
            </a:r>
          </a:p>
          <a:p>
            <a:r>
              <a:rPr lang="en-US" dirty="0" smtClean="0"/>
              <a:t>Standardized Milk</a:t>
            </a:r>
          </a:p>
          <a:p>
            <a:r>
              <a:rPr lang="en-US" dirty="0" smtClean="0"/>
              <a:t> Cow Milk</a:t>
            </a:r>
          </a:p>
          <a:p>
            <a:r>
              <a:rPr lang="en-US" dirty="0" smtClean="0"/>
              <a:t>Toned Milk</a:t>
            </a:r>
          </a:p>
          <a:p>
            <a:r>
              <a:rPr lang="en-US" dirty="0" smtClean="0"/>
              <a:t>Double Toned Milk</a:t>
            </a:r>
          </a:p>
          <a:p>
            <a:r>
              <a:rPr lang="en-US" dirty="0" smtClean="0"/>
              <a:t>Skimmed Milk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Branding &amp; Milk Sachets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Reliance -</a:t>
            </a:r>
          </a:p>
          <a:p>
            <a:r>
              <a:rPr lang="en-US" dirty="0" err="1" smtClean="0"/>
              <a:t>Dinshaw’s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Amul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Haldiram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Mahananda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Gowardhan</a:t>
            </a:r>
            <a:r>
              <a:rPr lang="en-US" dirty="0" smtClean="0"/>
              <a:t> -</a:t>
            </a:r>
          </a:p>
          <a:p>
            <a:r>
              <a:rPr lang="en-US" dirty="0" err="1" smtClean="0"/>
              <a:t>Kisan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Jurcy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Arrey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Purna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Astrack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Pawan</a:t>
            </a:r>
            <a:r>
              <a:rPr lang="en-US" dirty="0" smtClean="0"/>
              <a:t> –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What is dairy business?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Milkman owns few cows or buffalo and sells milk to prefixed customers.</a:t>
            </a:r>
          </a:p>
          <a:p>
            <a:pPr lvl="0"/>
            <a:r>
              <a:rPr lang="en-US" dirty="0" smtClean="0"/>
              <a:t>A shop-owner buys milk from someone and sells it to customers.</a:t>
            </a:r>
          </a:p>
          <a:p>
            <a:pPr lvl="0"/>
            <a:r>
              <a:rPr lang="en-US" dirty="0" smtClean="0"/>
              <a:t>A company take milk from farmers and process it in own plant and sells it to customers. </a:t>
            </a:r>
          </a:p>
          <a:p>
            <a:r>
              <a:rPr lang="en-US" dirty="0" smtClean="0"/>
              <a:t>Business is done by every entity but their model of doing business is different.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Model of Milkman: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Milkman location is in vicinity or at-least within 10-12 </a:t>
            </a:r>
            <a:r>
              <a:rPr lang="en-US" dirty="0" err="1" smtClean="0"/>
              <a:t>kms</a:t>
            </a:r>
            <a:r>
              <a:rPr lang="en-US" dirty="0" smtClean="0"/>
              <a:t> from his customers.</a:t>
            </a:r>
          </a:p>
          <a:p>
            <a:pPr lvl="0"/>
            <a:r>
              <a:rPr lang="en-US" dirty="0" smtClean="0"/>
              <a:t>He has control on </a:t>
            </a:r>
            <a:r>
              <a:rPr lang="en-US" dirty="0" err="1" smtClean="0"/>
              <a:t>Tabela</a:t>
            </a:r>
            <a:r>
              <a:rPr lang="en-US" dirty="0" smtClean="0"/>
              <a:t>. Personal attention to milking animals.</a:t>
            </a:r>
          </a:p>
          <a:p>
            <a:pPr lvl="0"/>
            <a:r>
              <a:rPr lang="en-US" dirty="0" smtClean="0"/>
              <a:t>He takes out milk twice a day but deliver to customer once.</a:t>
            </a:r>
          </a:p>
          <a:p>
            <a:pPr lvl="0"/>
            <a:r>
              <a:rPr lang="en-US" dirty="0" smtClean="0"/>
              <a:t>A family member is responsible for delivery and payment collection.</a:t>
            </a:r>
          </a:p>
          <a:p>
            <a:pPr lvl="0"/>
            <a:r>
              <a:rPr lang="en-US" dirty="0" smtClean="0"/>
              <a:t>Money is collected at the end of the month.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Model of Milkman: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Rate is variable from customer to customer.</a:t>
            </a:r>
          </a:p>
          <a:p>
            <a:pPr lvl="0"/>
            <a:r>
              <a:rPr lang="en-US" dirty="0" smtClean="0"/>
              <a:t>Quality is manipulated as per the rate.</a:t>
            </a:r>
          </a:p>
          <a:p>
            <a:pPr lvl="0"/>
            <a:r>
              <a:rPr lang="en-US" dirty="0" smtClean="0"/>
              <a:t>Payment delayed – quality is deteriorated.</a:t>
            </a:r>
          </a:p>
          <a:p>
            <a:pPr lvl="0"/>
            <a:r>
              <a:rPr lang="en-US" dirty="0" smtClean="0"/>
              <a:t>Milk is not hygienic.</a:t>
            </a:r>
          </a:p>
          <a:p>
            <a:pPr lvl="0"/>
            <a:r>
              <a:rPr lang="en-US" dirty="0" smtClean="0"/>
              <a:t>Milk is not standardized.</a:t>
            </a:r>
          </a:p>
          <a:p>
            <a:pPr lvl="0"/>
            <a:r>
              <a:rPr lang="en-US" dirty="0" smtClean="0"/>
              <a:t>Milk is not pasteurized.</a:t>
            </a:r>
          </a:p>
          <a:p>
            <a:pPr lvl="0"/>
            <a:r>
              <a:rPr lang="en-US" dirty="0" smtClean="0"/>
              <a:t>Milk is not homogenized.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Customer prefer milk from milkman because,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Milk is cheap.</a:t>
            </a:r>
          </a:p>
          <a:p>
            <a:pPr lvl="0"/>
            <a:r>
              <a:rPr lang="en-US" dirty="0" smtClean="0"/>
              <a:t>Milk gives cream.</a:t>
            </a:r>
          </a:p>
          <a:p>
            <a:pPr lvl="0"/>
            <a:r>
              <a:rPr lang="en-US" dirty="0" smtClean="0"/>
              <a:t>Payment is at the end of month.</a:t>
            </a:r>
          </a:p>
          <a:p>
            <a:pPr lvl="0"/>
            <a:r>
              <a:rPr lang="en-US" dirty="0" smtClean="0"/>
              <a:t>Milk is delivered at home.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Customer do not prefer milk from milkman because,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Delivery timing is odd.</a:t>
            </a:r>
          </a:p>
          <a:p>
            <a:pPr lvl="0"/>
            <a:r>
              <a:rPr lang="en-US" dirty="0" smtClean="0"/>
              <a:t>Water is always added in milk.</a:t>
            </a:r>
          </a:p>
          <a:p>
            <a:pPr lvl="0"/>
            <a:r>
              <a:rPr lang="en-US" dirty="0" smtClean="0"/>
              <a:t>Too many quality fluctuations.</a:t>
            </a:r>
          </a:p>
          <a:p>
            <a:pPr lvl="0"/>
            <a:r>
              <a:rPr lang="en-US" dirty="0" smtClean="0"/>
              <a:t>Milk is not processed and packed.</a:t>
            </a:r>
          </a:p>
          <a:p>
            <a:pPr lvl="0"/>
            <a:r>
              <a:rPr lang="en-US" dirty="0" smtClean="0"/>
              <a:t>Customers do not vary quantity as they required.</a:t>
            </a:r>
          </a:p>
          <a:p>
            <a:pPr lvl="0"/>
            <a:r>
              <a:rPr lang="en-US" dirty="0" smtClean="0"/>
              <a:t>Which water is added in milk?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Model of Shop-owner: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A shop-owner gets milk packets delivered at their home or at the place of sell. </a:t>
            </a:r>
          </a:p>
          <a:p>
            <a:pPr lvl="0"/>
            <a:r>
              <a:rPr lang="en-US" dirty="0" smtClean="0"/>
              <a:t>Shop-owner can buy milk packet or liquid milk from single supplier or company OR from multiple supplier or companies.</a:t>
            </a:r>
          </a:p>
          <a:p>
            <a:pPr lvl="0"/>
            <a:r>
              <a:rPr lang="en-US" dirty="0" smtClean="0"/>
              <a:t>Shop owner controls shops and his customers.</a:t>
            </a:r>
          </a:p>
          <a:p>
            <a:pPr lvl="0"/>
            <a:r>
              <a:rPr lang="en-US" dirty="0" smtClean="0"/>
              <a:t>Shop owner manages good relationship with company executives or with their milk suppliers.</a:t>
            </a:r>
          </a:p>
          <a:p>
            <a:pPr lvl="0"/>
            <a:r>
              <a:rPr lang="en-US" dirty="0" smtClean="0"/>
              <a:t>Shop owner invest money in this business.</a:t>
            </a:r>
          </a:p>
          <a:p>
            <a:pPr lvl="0"/>
            <a:r>
              <a:rPr lang="en-US" dirty="0" smtClean="0"/>
              <a:t>Shop owner purchases milk daily and pay payment daily to his supplier or company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Model of Shop-owner: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Shop owner purchases milk daily and pay payment daily to his supplier or company</a:t>
            </a:r>
          </a:p>
          <a:p>
            <a:pPr lvl="0"/>
            <a:r>
              <a:rPr lang="en-US" dirty="0" smtClean="0"/>
              <a:t>On many occasion, he offer credit to consumers.</a:t>
            </a:r>
          </a:p>
          <a:p>
            <a:pPr lvl="0"/>
            <a:r>
              <a:rPr lang="en-US" dirty="0" smtClean="0"/>
              <a:t>Credit is normally offered to home delivery consumers, tea-stalls or hotels.</a:t>
            </a:r>
          </a:p>
          <a:p>
            <a:pPr lvl="0"/>
            <a:r>
              <a:rPr lang="en-US" dirty="0" smtClean="0"/>
              <a:t>Quality of milk purchased from shop owner is mostly depending on quality of company to which he is associated. </a:t>
            </a:r>
          </a:p>
          <a:p>
            <a:pPr lvl="0"/>
            <a:r>
              <a:rPr lang="en-US" dirty="0" smtClean="0"/>
              <a:t>Better the quality of company and its products better will be good-will of the shop.</a:t>
            </a:r>
          </a:p>
          <a:p>
            <a:pPr lvl="0"/>
            <a:r>
              <a:rPr lang="en-US" dirty="0" smtClean="0"/>
              <a:t>Higher will be the everyday’s sale against cash better will be the buying capacity of shop owner.</a:t>
            </a:r>
          </a:p>
          <a:p>
            <a:pPr lvl="0"/>
            <a:r>
              <a:rPr lang="en-US" dirty="0" smtClean="0"/>
              <a:t>Freezer makes lot of difference to quality of milk stored in the shop.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Customer prefer to buy milk from shop owner because,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Shop is available in vicinity of residence.</a:t>
            </a:r>
          </a:p>
          <a:p>
            <a:pPr lvl="0"/>
            <a:r>
              <a:rPr lang="en-US" dirty="0" smtClean="0"/>
              <a:t>12-16 hours availability of milk sachets from the shop.</a:t>
            </a:r>
          </a:p>
          <a:p>
            <a:pPr lvl="0"/>
            <a:r>
              <a:rPr lang="en-US" dirty="0" smtClean="0"/>
              <a:t>Shop owner offers flexibility to sell milk in varied price range.</a:t>
            </a:r>
          </a:p>
          <a:p>
            <a:pPr lvl="0"/>
            <a:r>
              <a:rPr lang="en-US" dirty="0" smtClean="0"/>
              <a:t>Shop owner offers flexibility to sell milk in different quantities.</a:t>
            </a:r>
          </a:p>
          <a:p>
            <a:pPr lvl="0"/>
            <a:r>
              <a:rPr lang="en-US" dirty="0" smtClean="0"/>
              <a:t>Shop owner offers flexibility to sell milk in different timing. </a:t>
            </a:r>
          </a:p>
          <a:p>
            <a:pPr lvl="0"/>
            <a:r>
              <a:rPr lang="en-US" dirty="0" smtClean="0"/>
              <a:t>Shop owner or home delivery boy offers home delivery too.</a:t>
            </a:r>
          </a:p>
          <a:p>
            <a:pPr lvl="0"/>
            <a:r>
              <a:rPr lang="en-US" dirty="0" smtClean="0"/>
              <a:t>Shop owner does not change the quality of milk or milk products.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804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 Module on Dairy Business</vt:lpstr>
      <vt:lpstr> What is dairy business? </vt:lpstr>
      <vt:lpstr> Model of Milkman: </vt:lpstr>
      <vt:lpstr> Model of Milkman: </vt:lpstr>
      <vt:lpstr>Customer prefer milk from milkman because,</vt:lpstr>
      <vt:lpstr>Customer do not prefer milk from milkman because,</vt:lpstr>
      <vt:lpstr>Model of Shop-owner: </vt:lpstr>
      <vt:lpstr>Model of Shop-owner: </vt:lpstr>
      <vt:lpstr>Customer prefer to buy milk from shop owner because,</vt:lpstr>
      <vt:lpstr> Model of Milk selling companies: </vt:lpstr>
      <vt:lpstr>How Milk Market is changed over period of last 20 years?</vt:lpstr>
      <vt:lpstr>Milk Sachets -Products</vt:lpstr>
      <vt:lpstr>Milk Sachets - Variants</vt:lpstr>
      <vt:lpstr>Branding &amp; Milk Sachets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user</cp:lastModifiedBy>
  <cp:revision>4</cp:revision>
  <dcterms:created xsi:type="dcterms:W3CDTF">2006-08-16T00:00:00Z</dcterms:created>
  <dcterms:modified xsi:type="dcterms:W3CDTF">2014-04-07T13:31:52Z</dcterms:modified>
</cp:coreProperties>
</file>